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31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3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976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721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135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0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868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2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626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268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612A2-3AAD-4ED1-A38E-7288FD4D7D1F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7B2060-55D9-42F8-921B-17A1271B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46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647C7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5100"/>
            <a:ext cx="12192000" cy="652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69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Sirirat Chotchayapinyo</dc:creator>
  <cp:lastModifiedBy>Sirirat Chotchayapinyo</cp:lastModifiedBy>
  <cp:revision>2</cp:revision>
  <dcterms:created xsi:type="dcterms:W3CDTF">2020-03-11T07:24:48Z</dcterms:created>
  <dcterms:modified xsi:type="dcterms:W3CDTF">2020-03-11T07:26:23Z</dcterms:modified>
</cp:coreProperties>
</file>

<file path=docProps/thumbnail.jpeg>
</file>